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8"/>
  </p:notesMasterIdLst>
  <p:sldIdLst>
    <p:sldId id="347" r:id="rId3"/>
    <p:sldId id="350" r:id="rId4"/>
    <p:sldId id="296" r:id="rId5"/>
    <p:sldId id="351" r:id="rId6"/>
    <p:sldId id="352" r:id="rId7"/>
    <p:sldId id="353" r:id="rId8"/>
    <p:sldId id="354" r:id="rId9"/>
    <p:sldId id="359" r:id="rId10"/>
    <p:sldId id="360" r:id="rId11"/>
    <p:sldId id="361" r:id="rId12"/>
    <p:sldId id="362" r:id="rId13"/>
    <p:sldId id="363" r:id="rId14"/>
    <p:sldId id="364" r:id="rId15"/>
    <p:sldId id="365" r:id="rId16"/>
    <p:sldId id="34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15</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a:solidFill>
                  <a:srgbClr val="D60093"/>
                </a:solidFill>
                <a:latin typeface="隶书" panose="02010509060101010101" pitchFamily="49" charset="-122"/>
                <a:ea typeface="隶书" panose="02010509060101010101" pitchFamily="49" charset="-122"/>
              </a:rPr>
              <a:t>单元写作</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0382"/>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假如你是李华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你们班级上周一开展了</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守护珍稀动物</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共筑美好家园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主题班会活动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你的笔友</a:t>
            </a:r>
            <a:r>
              <a:rPr lang="en-US" altLang="zh-CN" sz="2800">
                <a:solidFill>
                  <a:srgbClr val="000000"/>
                </a:solidFill>
                <a:latin typeface="Times New Roman" panose="02020603050405020304" pitchFamily="18" charset="0"/>
                <a:cs typeface="Times New Roman" panose="02020603050405020304" pitchFamily="18" charset="0"/>
              </a:rPr>
              <a:t>Lucas</a:t>
            </a:r>
            <a:r>
              <a:rPr lang="zh-CN" altLang="zh-CN" sz="2800">
                <a:solidFill>
                  <a:srgbClr val="000000"/>
                </a:solidFill>
                <a:latin typeface="Times New Roman" panose="02020603050405020304" pitchFamily="18" charset="0"/>
                <a:cs typeface="Times New Roman" panose="02020603050405020304" pitchFamily="18" charset="0"/>
              </a:rPr>
              <a:t>对这次班会活动很感兴趣</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请你结合提示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用英语给他写一封邮件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谈谈班会内容及你的想法</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不少于</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TE8KRG21.eps" descr="id:2147486801;FounderCES"/>
          <p:cNvPicPr/>
          <p:nvPr/>
        </p:nvPicPr>
        <p:blipFill>
          <a:blip r:embed="rId2">
            <a:clrChange>
              <a:clrFrom>
                <a:srgbClr val="FFFFFF"/>
              </a:clrFrom>
              <a:clrTo>
                <a:srgbClr val="FFFFFF">
                  <a:alpha val="0"/>
                </a:srgbClr>
              </a:clrTo>
            </a:clrChange>
          </a:blip>
          <a:stretch>
            <a:fillRect/>
          </a:stretch>
        </p:blipFill>
        <p:spPr>
          <a:xfrm>
            <a:off x="2817396" y="2403054"/>
            <a:ext cx="7138262" cy="4097069"/>
          </a:xfrm>
          <a:prstGeom prst="rect">
            <a:avLst/>
          </a:prstGeom>
        </p:spPr>
      </p:pic>
    </p:spTree>
    <p:extLst>
      <p:ext uri="{BB962C8B-B14F-4D97-AF65-F5344CB8AC3E}">
        <p14:creationId xmlns:p14="http://schemas.microsoft.com/office/powerpoint/2010/main" val="874379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42732"/>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注意事项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必须包含所有提示信息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开头和结尾已给出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不计入总词数</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意思清楚</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表达通顺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行文连贯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书写规范</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请勿在文中使用真实的姓名、校名和地名。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863436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59020"/>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Lucas,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I’m </a:t>
            </a:r>
            <a:r>
              <a:rPr lang="en-US" altLang="zh-CN" sz="2800">
                <a:solidFill>
                  <a:srgbClr val="000000"/>
                </a:solidFill>
                <a:latin typeface="Times New Roman" panose="02020603050405020304" pitchFamily="18" charset="0"/>
                <a:cs typeface="Times New Roman" panose="02020603050405020304" pitchFamily="18" charset="0"/>
              </a:rPr>
              <a:t>glad that you are interested in our class meeting held last Monday</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471660"/>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3883123"/>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If </a:t>
            </a:r>
            <a:r>
              <a:rPr lang="en-US" altLang="zh-CN" sz="2800">
                <a:solidFill>
                  <a:srgbClr val="000000"/>
                </a:solidFill>
                <a:latin typeface="Times New Roman" panose="02020603050405020304" pitchFamily="18" charset="0"/>
                <a:cs typeface="Times New Roman" panose="02020603050405020304" pitchFamily="18" charset="0"/>
              </a:rPr>
              <a:t>you need more information, please let me know.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Hua</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53646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91938"/>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Dear Lucas,</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sz="2800" u="sng" smtClean="0">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smtClean="0">
                <a:solidFill>
                  <a:srgbClr val="FF0000"/>
                </a:solidFill>
                <a:uFill>
                  <a:solidFill>
                    <a:srgbClr val="000000"/>
                  </a:solidFill>
                </a:uFill>
                <a:latin typeface="Times New Roman" panose="02020603050405020304" pitchFamily="18" charset="0"/>
                <a:cs typeface="Times New Roman" panose="02020603050405020304" pitchFamily="18" charset="0"/>
              </a:rPr>
              <a:t>I’m </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glad that you are interested in our class meeting held last Monday.</a:t>
            </a:r>
            <a:r>
              <a:rPr lang="en-US" altLang="zh-CN" sz="2800">
                <a:solidFill>
                  <a:srgbClr val="FF0000"/>
                </a:solidFill>
                <a:latin typeface="Times New Roman" panose="02020603050405020304" pitchFamily="18" charset="0"/>
                <a:cs typeface="Times New Roman" panose="02020603050405020304" pitchFamily="18" charset="0"/>
              </a:rPr>
              <a:t>We learned that animals like pandas, tigers, and elephants are in great danger.First, they are losing homes because people cut down forests to build cities.Second, some people kill these animals for money, like taking elephant tusks or tiger fur.</a:t>
            </a:r>
            <a:r>
              <a:rPr lang="en-US" altLang="zh-CN" sz="2800">
                <a:solidFill>
                  <a:srgbClr val="FF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sz="2800" smtClean="0">
              <a:solidFill>
                <a:srgbClr val="FF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FF0000"/>
                </a:solidFill>
                <a:latin typeface="Times New Roman" panose="02020603050405020304" pitchFamily="18" charset="0"/>
                <a:cs typeface="Times New Roman" panose="02020603050405020304" pitchFamily="18" charset="0"/>
              </a:rPr>
              <a:t>To </a:t>
            </a:r>
            <a:r>
              <a:rPr lang="en-US" altLang="zh-CN" sz="2800">
                <a:solidFill>
                  <a:srgbClr val="FF0000"/>
                </a:solidFill>
                <a:latin typeface="Times New Roman" panose="02020603050405020304" pitchFamily="18" charset="0"/>
                <a:cs typeface="Times New Roman" panose="02020603050405020304" pitchFamily="18" charset="0"/>
              </a:rPr>
              <a:t>save them, we should stop buying animal products and tell others why wildlife matters.We can also ask the government to make stronger rules</a:t>
            </a:r>
            <a:r>
              <a:rPr lang="en-US" altLang="zh-CN" sz="2800" smtClean="0">
                <a:solidFill>
                  <a:srgbClr val="FF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084529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73621"/>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I believe every animal helps keep nature healthy.If they disappear, our world will become poorer.Let’s work together to protect them!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If you need more information, please let me know.</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Li Hua</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4558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770883"/>
            <a:ext cx="11430000" cy="281365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本单元写作要求同学们能用所学的词汇和句型来描述特定的动物或植物的特点、它们的生活环境和重要性</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或者表达对保护动植物的看法。学生要能熟练运用形容词、副词的最高级形式</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能够谈论人、动物、植物之间的关系并探索为什么动植物对我们很重要。</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68484"/>
            <a:ext cx="11430000" cy="5943999"/>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人和动物共同生活在这个美丽的地球上</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互相影响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互相依存。某英文报正在举办以</a:t>
            </a:r>
            <a:r>
              <a:rPr lang="en-US" altLang="zh-CN" sz="2800">
                <a:solidFill>
                  <a:srgbClr val="000000"/>
                </a:solidFill>
                <a:latin typeface="Times New Roman" panose="02020603050405020304" pitchFamily="18" charset="0"/>
                <a:cs typeface="Times New Roman" panose="02020603050405020304" pitchFamily="18" charset="0"/>
              </a:rPr>
              <a:t>“Saving Wild Animals”</a:t>
            </a:r>
            <a:r>
              <a:rPr lang="zh-CN" altLang="zh-CN" sz="2800">
                <a:solidFill>
                  <a:srgbClr val="000000"/>
                </a:solidFill>
                <a:latin typeface="Times New Roman" panose="02020603050405020304" pitchFamily="18" charset="0"/>
                <a:cs typeface="Times New Roman" panose="02020603050405020304" pitchFamily="18" charset="0"/>
              </a:rPr>
              <a:t>为主题的征文活动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请根据以下问题提示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写一篇英语短文投稿。</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提示</a:t>
            </a:r>
            <a:r>
              <a:rPr lang="en-US" altLang="zh-CN" sz="2800">
                <a:solidFill>
                  <a:srgbClr val="000000"/>
                </a:solidFill>
                <a:latin typeface="Times New Roman" panose="02020603050405020304" pitchFamily="18" charset="0"/>
                <a:cs typeface="Times New Roman" panose="02020603050405020304" pitchFamily="18" charset="0"/>
              </a:rPr>
              <a:t>:1.What danger do wild animals face?(at least 2 points)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2.Why do we have to protect wild animals?(at least 2 points)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3.As students, what can we do to protect wild animals?(at least 3 points)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表达清楚</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语法正确</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上下文连贯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必须包括提示中的所有信息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左右</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开头不计入总词数</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不得使用真实的姓名、校名、地名。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32390"/>
            <a:ext cx="11430000" cy="1772793"/>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Saving</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Wild</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Animals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Humans </a:t>
            </a:r>
            <a:r>
              <a:rPr lang="en-US" altLang="zh-CN" sz="2800">
                <a:solidFill>
                  <a:srgbClr val="000000"/>
                </a:solidFill>
                <a:latin typeface="Times New Roman" panose="02020603050405020304" pitchFamily="18" charset="0"/>
                <a:cs typeface="Times New Roman" panose="02020603050405020304" pitchFamily="18" charset="0"/>
              </a:rPr>
              <a:t>live together with wild animals on the Earth, but many of them are in danger</a:t>
            </a:r>
            <a:r>
              <a:rPr lang="en-US" altLang="zh-CN" sz="2800" smtClean="0">
                <a:solidFill>
                  <a:srgbClr val="000000"/>
                </a:solidFill>
                <a:latin typeface="Times New Roman" panose="02020603050405020304" pitchFamily="18" charset="0"/>
                <a:cs typeface="Times New Roman" panose="02020603050405020304" pitchFamily="18" charset="0"/>
              </a:rPr>
              <a:t>.____________________________________________________</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3005183"/>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8224"/>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议论文。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第二人称和第三人称。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657367"/>
            <a:ext cx="172034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审题谋</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篇</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4" name="TE8KRG20.eps" descr="id:2147486773;FounderCES"/>
          <p:cNvPicPr>
            <a:picLocks noChangeAspect="1"/>
          </p:cNvPicPr>
          <p:nvPr/>
        </p:nvPicPr>
        <p:blipFill>
          <a:blip r:embed="rId2">
            <a:clrChange>
              <a:clrFrom>
                <a:srgbClr val="FFFFFF"/>
              </a:clrFrom>
              <a:clrTo>
                <a:srgbClr val="FFFFFF">
                  <a:alpha val="0"/>
                </a:srgbClr>
              </a:clrTo>
            </a:clrChange>
          </a:blip>
          <a:stretch>
            <a:fillRect/>
          </a:stretch>
        </p:blipFill>
        <p:spPr>
          <a:xfrm>
            <a:off x="2192578" y="3220720"/>
            <a:ext cx="7806844" cy="2787037"/>
          </a:xfrm>
          <a:prstGeom prst="rect">
            <a:avLst/>
          </a:prstGeom>
        </p:spPr>
      </p:pic>
    </p:spTree>
    <p:extLst>
      <p:ext uri="{BB962C8B-B14F-4D97-AF65-F5344CB8AC3E}">
        <p14:creationId xmlns:p14="http://schemas.microsoft.com/office/powerpoint/2010/main" val="4276811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1036758"/>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1.We protect wild animals not only because...but also because...(not only...but also...</a:t>
            </a:r>
            <a:r>
              <a:rPr lang="zh-CN" altLang="zh-CN" sz="2800">
                <a:solidFill>
                  <a:srgbClr val="000000"/>
                </a:solidFill>
                <a:latin typeface="Times New Roman" panose="02020603050405020304" pitchFamily="18" charset="0"/>
                <a:cs typeface="Times New Roman" panose="02020603050405020304" pitchFamily="18" charset="0"/>
              </a:rPr>
              <a:t>连接的并列句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2.If there are...,there will be...(if</a:t>
            </a:r>
            <a:r>
              <a:rPr lang="zh-CN" altLang="zh-CN" sz="2800">
                <a:solidFill>
                  <a:srgbClr val="000000"/>
                </a:solidFill>
                <a:latin typeface="Times New Roman" panose="02020603050405020304" pitchFamily="18" charset="0"/>
                <a:cs typeface="Times New Roman" panose="02020603050405020304" pitchFamily="18" charset="0"/>
              </a:rPr>
              <a:t>引导的条件状语从句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3.We must take actions 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4.We can write to...and give...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5.We should call on...to...</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5612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Saving</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Wild</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Animals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Humans live together with wild animals on Earth, but many of them are in danger.</a:t>
            </a:r>
            <a:r>
              <a:rPr lang="en-US" altLang="zh-CN" sz="2800">
                <a:solidFill>
                  <a:srgbClr val="000000"/>
                </a:solidFill>
                <a:latin typeface="Times New Roman" panose="02020603050405020304" pitchFamily="18" charset="0"/>
                <a:cs typeface="Times New Roman" panose="02020603050405020304" pitchFamily="18" charset="0"/>
              </a:rPr>
              <a:t> One big problem is that they are losing their homes.People are taking their land to build farms and buildings, leaving less space for the animals.Wild animals also face other problems.For example, many wild animals are hunted for their fur, bones, or other body parts.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should protect wild animals, not only because they are important to nature but also because they help keep the balance between humans and the environment.Without wild animals, humans could not keep living.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79380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743425"/>
            <a:ext cx="11430000" cy="227267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 we need to take action to save them.First, we should stop buying fur coats.Second, we can write to the government to share our ideas for protecting them.Finally, we should encourage everyone to understand how important wildlife is.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443149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494</TotalTime>
  <Words>776</Words>
  <Application>Microsoft Office PowerPoint</Application>
  <PresentationFormat>宽屏</PresentationFormat>
  <Paragraphs>62</Paragraphs>
  <Slides>15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72</cp:revision>
  <dcterms:created xsi:type="dcterms:W3CDTF">2021-07-19T03:09:34Z</dcterms:created>
  <dcterms:modified xsi:type="dcterms:W3CDTF">2025-09-15T06:20:46Z</dcterms:modified>
</cp:coreProperties>
</file>